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19" autoAdjust="0"/>
    <p:restoredTop sz="94660"/>
  </p:normalViewPr>
  <p:slideViewPr>
    <p:cSldViewPr snapToGrid="0">
      <p:cViewPr>
        <p:scale>
          <a:sx n="120" d="100"/>
          <a:sy n="120" d="100"/>
        </p:scale>
        <p:origin x="352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ja-JP"/>
              <a:t>モチベーショングラフ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4.3715292167426437E-2"/>
          <c:y val="7.7865853658536585E-2"/>
          <c:w val="0.94312681309573143"/>
          <c:h val="0.88209349593495934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モチベーション(±10段階)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Sheet1!$B$2:$AA$2</c:f>
              <c:numCache>
                <c:formatCode>General</c:formatCode>
                <c:ptCount val="26"/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17C8-4BC5-A2A0-52685FCD85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24132320"/>
        <c:axId val="1524129824"/>
      </c:lineChart>
      <c:catAx>
        <c:axId val="1524132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524129824"/>
        <c:crosses val="autoZero"/>
        <c:auto val="1"/>
        <c:lblAlgn val="ctr"/>
        <c:lblOffset val="100"/>
        <c:noMultiLvlLbl val="0"/>
      </c:catAx>
      <c:valAx>
        <c:axId val="1524129824"/>
        <c:scaling>
          <c:orientation val="minMax"/>
          <c:max val="10"/>
          <c:min val="-10"/>
        </c:scaling>
        <c:delete val="0"/>
        <c:axPos val="l"/>
        <c:majorGridlines>
          <c:spPr>
            <a:ln w="9525" cap="flat" cmpd="sng" algn="ctr">
              <a:solidFill>
                <a:srgbClr val="00B050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52413232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0.02381</cdr:x>
      <cdr:y>0.0125</cdr:y>
    </cdr:from>
    <cdr:to>
      <cdr:x>0.10276</cdr:x>
      <cdr:y>0.06088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B7B54616-792C-BAF8-E421-953D55376F31}"/>
            </a:ext>
          </a:extLst>
        </cdr:cNvPr>
        <cdr:cNvSpPr txBox="1"/>
      </cdr:nvSpPr>
      <cdr:spPr>
        <a:xfrm xmlns:a="http://schemas.openxmlformats.org/drawingml/2006/main">
          <a:off x="275777" y="78134"/>
          <a:ext cx="914430" cy="3022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ja-JP" altLang="en-US" sz="2000" b="1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rPr>
            <a:t>高</a:t>
          </a:r>
        </a:p>
      </cdr:txBody>
    </cdr:sp>
  </cdr:relSizeAnchor>
  <cdr:relSizeAnchor xmlns:cdr="http://schemas.openxmlformats.org/drawingml/2006/chartDrawing">
    <cdr:from>
      <cdr:x>0.94115</cdr:x>
      <cdr:y>0.58742</cdr:y>
    </cdr:from>
    <cdr:to>
      <cdr:x>0.97781</cdr:x>
      <cdr:y>0.63641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F4473B03-C11B-D945-57FE-22CC8CA841E0}"/>
            </a:ext>
          </a:extLst>
        </cdr:cNvPr>
        <cdr:cNvSpPr txBox="1"/>
      </cdr:nvSpPr>
      <cdr:spPr>
        <a:xfrm xmlns:a="http://schemas.openxmlformats.org/drawingml/2006/main">
          <a:off x="10900824" y="3670445"/>
          <a:ext cx="424611" cy="3061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1600" b="1"/>
            <a:t>年齢</a:t>
          </a:r>
        </a:p>
      </cdr:txBody>
    </cdr:sp>
  </cdr:relSizeAnchor>
  <cdr:relSizeAnchor xmlns:cdr="http://schemas.openxmlformats.org/drawingml/2006/chartDrawing">
    <cdr:from>
      <cdr:x>0.02395</cdr:x>
      <cdr:y>0.94089</cdr:y>
    </cdr:from>
    <cdr:to>
      <cdr:x>0.06421</cdr:x>
      <cdr:y>1</cdr:y>
    </cdr:to>
    <cdr:sp macro="" textlink="">
      <cdr:nvSpPr>
        <cdr:cNvPr id="5" name="テキスト ボックス 4">
          <a:extLst xmlns:a="http://schemas.openxmlformats.org/drawingml/2006/main">
            <a:ext uri="{FF2B5EF4-FFF2-40B4-BE49-F238E27FC236}">
              <a16:creationId xmlns:a16="http://schemas.microsoft.com/office/drawing/2014/main" id="{2C04920D-89F1-0B4D-E7E8-001AB868E98B}"/>
            </a:ext>
          </a:extLst>
        </cdr:cNvPr>
        <cdr:cNvSpPr txBox="1"/>
      </cdr:nvSpPr>
      <cdr:spPr>
        <a:xfrm xmlns:a="http://schemas.openxmlformats.org/drawingml/2006/main">
          <a:off x="277398" y="5891414"/>
          <a:ext cx="466308" cy="3693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2000" b="1">
              <a:solidFill>
                <a:schemeClr val="tx1"/>
              </a:solidFill>
            </a:rPr>
            <a:t>低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B8E832-B58B-4FA5-B289-3065982D11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6869875-0228-4B63-800B-8C692AEC23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C70795-AAF2-4D23-956F-C35104691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BCFA-15CE-4FFA-8D8A-9ED778EC9A77}" type="datetimeFigureOut">
              <a:rPr kumimoji="1" lang="ja-JP" altLang="en-US" smtClean="0"/>
              <a:t>2024/11/24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F3696EB-295A-4878-92A5-0571B20A3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7AA4F4-ABA0-486E-9C08-29A845BCD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F151-BB00-4281-8119-861D5BD44C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5451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6A9C57-278C-46B1-B753-0C0A66570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DE1D2E7-97EF-4E25-B9AD-9B093A670B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1A026E-40A7-4AB2-9696-9739108B7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BCFA-15CE-4FFA-8D8A-9ED778EC9A77}" type="datetimeFigureOut">
              <a:rPr kumimoji="1" lang="ja-JP" altLang="en-US" smtClean="0"/>
              <a:t>2024/11/24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98E7F5-733D-4E2E-B463-89173EABF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318FF7-E931-4F24-BD81-58F76D76E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F151-BB00-4281-8119-861D5BD44C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00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9FE3E35-B1C4-4867-B6E7-B6B3E2E536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21A9141-042F-45B8-A1DB-DF84E15503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51CA59-A687-4E67-8975-32C511FCE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BCFA-15CE-4FFA-8D8A-9ED778EC9A77}" type="datetimeFigureOut">
              <a:rPr kumimoji="1" lang="ja-JP" altLang="en-US" smtClean="0"/>
              <a:t>2024/11/24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0D77FB-EF36-46C3-AE0E-7D930B049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7C6D17-79EB-48D5-95EF-3FEE1F393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F151-BB00-4281-8119-861D5BD44C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6776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BF07B9-ADD8-4C72-AABB-EEFC18C98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001CD09-FB93-48E0-A349-89E59F26E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B74082-A1EC-4E09-A735-E3B430FB4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BCFA-15CE-4FFA-8D8A-9ED778EC9A77}" type="datetimeFigureOut">
              <a:rPr kumimoji="1" lang="ja-JP" altLang="en-US" smtClean="0"/>
              <a:t>2024/11/24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4D7949B-71BD-4D1E-9273-CA25363B9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B75A0EF-7151-4456-8E07-1C6D1809C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F151-BB00-4281-8119-861D5BD44C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088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15A125-DDBA-411D-B3C4-92576BEA1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BE26FB5-6094-4CA9-9EAB-80A1DB4648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D215E2-6682-4A40-87AF-DB91D1F44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BCFA-15CE-4FFA-8D8A-9ED778EC9A77}" type="datetimeFigureOut">
              <a:rPr kumimoji="1" lang="ja-JP" altLang="en-US" smtClean="0"/>
              <a:t>2024/11/24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5AE502-C415-4E1D-A750-DA83DCA59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18D1E06-1274-40D2-867C-08744821E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F151-BB00-4281-8119-861D5BD44C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93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D0B796-0138-4AB8-BE31-E1024F93A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D4C72FD-9E65-4F04-AC4B-3B09CBDFE7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B5250C2-1255-425B-B9F4-C006DCE5FD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5D68D50-2B1A-4EC3-9972-36B57D507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BCFA-15CE-4FFA-8D8A-9ED778EC9A77}" type="datetimeFigureOut">
              <a:rPr kumimoji="1" lang="ja-JP" altLang="en-US" smtClean="0"/>
              <a:t>2024/11/24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0C9B376-F3B3-49D6-8314-6D16D954B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DF4FE16-FDA7-4C09-A762-9F20F7BB5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F151-BB00-4281-8119-861D5BD44C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44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830886-F8F8-4845-B1FA-2DB226752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2F542CD-9DEC-4133-8701-9BC7FC4C0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8C55A43-B5DB-4B0C-A787-BBCAD50608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D05DE9C-947B-4D35-BA68-C90A1CEE7A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E475962-1FE0-4E24-936E-58F1D9A934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38B8746-BB25-4C97-A8D6-2BBA9107D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BCFA-15CE-4FFA-8D8A-9ED778EC9A77}" type="datetimeFigureOut">
              <a:rPr kumimoji="1" lang="ja-JP" altLang="en-US" smtClean="0"/>
              <a:t>2024/11/24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80BFDC0-37B3-4248-8636-3F0E1C26F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272E45A-C7FE-4001-98B1-CBFA4A261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F151-BB00-4281-8119-861D5BD44C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6144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98CB34-3FD1-43B1-A71D-C9167F531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937B7C1-5689-453E-8237-E524AEBCB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BCFA-15CE-4FFA-8D8A-9ED778EC9A77}" type="datetimeFigureOut">
              <a:rPr kumimoji="1" lang="ja-JP" altLang="en-US" smtClean="0"/>
              <a:t>2024/11/24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F384959-7664-4EC1-99B4-522AE61F3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F22F27B-C833-47D7-A510-25BDD2651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F151-BB00-4281-8119-861D5BD44C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8281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A786C9F-4038-4AF7-8767-C16CA84C1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BCFA-15CE-4FFA-8D8A-9ED778EC9A77}" type="datetimeFigureOut">
              <a:rPr kumimoji="1" lang="ja-JP" altLang="en-US" smtClean="0"/>
              <a:t>2024/11/24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667442A-E5F8-4D2F-A20B-7F7B1EBF7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53E5AD3-71B8-4C9A-836D-0803B56DB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F151-BB00-4281-8119-861D5BD44C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1369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851B64-ECDD-453C-947F-AF688CA3E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E09911-A69A-4BE3-8C89-196779AB1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53C7EDB-EC81-4C64-86EF-578B37C8C7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8A9843A-C836-4D2D-9C3A-CA4BE6FA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BCFA-15CE-4FFA-8D8A-9ED778EC9A77}" type="datetimeFigureOut">
              <a:rPr kumimoji="1" lang="ja-JP" altLang="en-US" smtClean="0"/>
              <a:t>2024/11/24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0C4E01F-6EB4-4BAF-B586-17D97BB74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7A779E1-AE3C-4151-BFDD-952DE6B39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F151-BB00-4281-8119-861D5BD44C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9161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81721C-2EE6-493B-80C7-FE8DB2317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1583F3F-E301-415F-8A1C-E05CCB2955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CA2D8DF-6172-43F4-A664-AB173493D2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97CB1B6-82AB-4232-9AEC-3B704EC7F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BCFA-15CE-4FFA-8D8A-9ED778EC9A77}" type="datetimeFigureOut">
              <a:rPr kumimoji="1" lang="ja-JP" altLang="en-US" smtClean="0"/>
              <a:t>2024/11/24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F4E6992-449F-43CF-BDFB-799427C24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D38AA06-B690-4F06-A743-4F9A3D9B5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F151-BB00-4281-8119-861D5BD44C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0594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9F13255-455B-4D1B-B748-3E2DFC4CF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CE1B47-1BA8-490F-BB47-6259E98F8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7B9B80-78B8-4AB4-811C-7C53926920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1BCFA-15CE-4FFA-8D8A-9ED778EC9A77}" type="datetimeFigureOut">
              <a:rPr kumimoji="1" lang="ja-JP" altLang="en-US" smtClean="0"/>
              <a:t>2024/11/24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D2FF0C-AF93-4703-8F73-1B1600B46F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DE13EB0-73E1-46AE-9445-5562844498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1F151-BB00-4281-8119-861D5BD44C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780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グラフ 20">
            <a:extLst>
              <a:ext uri="{FF2B5EF4-FFF2-40B4-BE49-F238E27FC236}">
                <a16:creationId xmlns:a16="http://schemas.microsoft.com/office/drawing/2014/main" id="{DBE4E704-5482-4399-BC83-6036B49AAE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7921260"/>
              </p:ext>
            </p:extLst>
          </p:nvPr>
        </p:nvGraphicFramePr>
        <p:xfrm>
          <a:off x="342900" y="198939"/>
          <a:ext cx="115824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71C5FB1-3D55-0469-4E89-E4519BDFD5F5}"/>
              </a:ext>
            </a:extLst>
          </p:cNvPr>
          <p:cNvSpPr txBox="1"/>
          <p:nvPr/>
        </p:nvSpPr>
        <p:spPr>
          <a:xfrm>
            <a:off x="1348353" y="-914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D39F5A1-DB80-D452-ADC6-3A062B115DCB}"/>
              </a:ext>
            </a:extLst>
          </p:cNvPr>
          <p:cNvSpPr txBox="1"/>
          <p:nvPr/>
        </p:nvSpPr>
        <p:spPr>
          <a:xfrm>
            <a:off x="1979422" y="6505172"/>
            <a:ext cx="8309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400"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モチベーションの高さ：</a:t>
            </a:r>
            <a:r>
              <a:rPr lang="ja-JP" altLang="ja-JP" sz="1400">
                <a:latin typeface="Meiryo UI" panose="020B0604030504040204" pitchFamily="34" charset="-128"/>
                <a:ea typeface="Meiryo UI" panose="020B0604030504040204" pitchFamily="34" charset="-128"/>
              </a:rPr>
              <a:t>グラフ上で右クリック</a:t>
            </a:r>
            <a:r>
              <a:rPr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→「</a:t>
            </a:r>
            <a:r>
              <a:rPr lang="en-US" altLang="ja-JP" sz="1400" dirty="0">
                <a:latin typeface="Meiryo UI" panose="020B0604030504040204" pitchFamily="34" charset="-128"/>
                <a:ea typeface="Meiryo UI" panose="020B0604030504040204" pitchFamily="34" charset="-128"/>
              </a:rPr>
              <a:t>EXCEL</a:t>
            </a:r>
            <a:r>
              <a:rPr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でデータを</a:t>
            </a:r>
            <a:r>
              <a:rPr lang="ja-JP" altLang="ja-JP" sz="1400">
                <a:latin typeface="Meiryo UI" panose="020B0604030504040204" pitchFamily="34" charset="-128"/>
                <a:ea typeface="Meiryo UI" panose="020B0604030504040204" pitchFamily="34" charset="-128"/>
              </a:rPr>
              <a:t>編集</a:t>
            </a:r>
            <a:r>
              <a:rPr lang="ja-JP" altLang="en-US" sz="1400">
                <a:latin typeface="Meiryo UI" panose="020B0604030504040204" pitchFamily="34" charset="-128"/>
                <a:ea typeface="Meiryo UI" panose="020B0604030504040204" pitchFamily="34" charset="-128"/>
              </a:rPr>
              <a:t>」を選択し数値を変えることができます</a:t>
            </a:r>
            <a:endParaRPr kumimoji="1" lang="ja-JP" altLang="en-US" sz="1400"/>
          </a:p>
        </p:txBody>
      </p:sp>
    </p:spTree>
    <p:extLst>
      <p:ext uri="{BB962C8B-B14F-4D97-AF65-F5344CB8AC3E}">
        <p14:creationId xmlns:p14="http://schemas.microsoft.com/office/powerpoint/2010/main" val="1584852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1604</TotalTime>
  <Words>30</Words>
  <Application>Microsoft Macintosh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dubb.office@gmail.com</dc:creator>
  <cp:lastModifiedBy>横山 哲也</cp:lastModifiedBy>
  <cp:revision>22</cp:revision>
  <dcterms:created xsi:type="dcterms:W3CDTF">2021-12-21T02:26:51Z</dcterms:created>
  <dcterms:modified xsi:type="dcterms:W3CDTF">2024-11-24T07:47:43Z</dcterms:modified>
</cp:coreProperties>
</file>